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0" r:id="rId3"/>
    <p:sldId id="261" r:id="rId4"/>
    <p:sldId id="262" r:id="rId5"/>
    <p:sldId id="259" r:id="rId6"/>
    <p:sldId id="260" r:id="rId7"/>
    <p:sldId id="263" r:id="rId8"/>
    <p:sldId id="264" r:id="rId9"/>
    <p:sldId id="265" r:id="rId10"/>
    <p:sldId id="267" r:id="rId11"/>
    <p:sldId id="268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96" r:id="rId22"/>
    <p:sldId id="291" r:id="rId23"/>
    <p:sldId id="297" r:id="rId24"/>
    <p:sldId id="298" r:id="rId25"/>
    <p:sldId id="290" r:id="rId26"/>
    <p:sldId id="299" r:id="rId27"/>
    <p:sldId id="289" r:id="rId28"/>
    <p:sldId id="300" r:id="rId29"/>
    <p:sldId id="288" r:id="rId30"/>
    <p:sldId id="301" r:id="rId31"/>
    <p:sldId id="287" r:id="rId32"/>
    <p:sldId id="302" r:id="rId33"/>
    <p:sldId id="312" r:id="rId34"/>
    <p:sldId id="286" r:id="rId35"/>
    <p:sldId id="303" r:id="rId36"/>
    <p:sldId id="313" r:id="rId37"/>
    <p:sldId id="285" r:id="rId38"/>
    <p:sldId id="304" r:id="rId39"/>
    <p:sldId id="318" r:id="rId40"/>
    <p:sldId id="284" r:id="rId41"/>
    <p:sldId id="305" r:id="rId42"/>
    <p:sldId id="283" r:id="rId43"/>
    <p:sldId id="306" r:id="rId44"/>
    <p:sldId id="314" r:id="rId45"/>
    <p:sldId id="282" r:id="rId46"/>
    <p:sldId id="308" r:id="rId47"/>
    <p:sldId id="292" r:id="rId48"/>
    <p:sldId id="307" r:id="rId49"/>
    <p:sldId id="294" r:id="rId50"/>
    <p:sldId id="310" r:id="rId51"/>
    <p:sldId id="293" r:id="rId52"/>
    <p:sldId id="309" r:id="rId53"/>
    <p:sldId id="315" r:id="rId54"/>
    <p:sldId id="316" r:id="rId55"/>
    <p:sldId id="295" r:id="rId56"/>
    <p:sldId id="311" r:id="rId57"/>
    <p:sldId id="278" r:id="rId58"/>
    <p:sldId id="317" r:id="rId59"/>
    <p:sldId id="279" r:id="rId6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42734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94517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5433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33544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02668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50730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15581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4002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54750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0528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13318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23193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2251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67376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24195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16919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A27BA-7210-407A-BFCE-7909A870394E}" type="datetimeFigureOut">
              <a:rPr lang="ro-RO" smtClean="0"/>
              <a:t>29.10.2021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43433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g"/><Relationship Id="rId5" Type="http://schemas.openxmlformats.org/officeDocument/2006/relationships/image" Target="../media/image35.jpg"/><Relationship Id="rId4" Type="http://schemas.openxmlformats.org/officeDocument/2006/relationships/image" Target="../media/image3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6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2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8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4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8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1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POVESTEA UNOR LUNI DIN VIAȚA UNOR OAMENI!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ro-RO" sz="2400" dirty="0">
                <a:solidFill>
                  <a:srgbClr val="0070C0"/>
                </a:solidFill>
                <a:latin typeface="Bodoni MT Black" panose="02070A03080606020203" pitchFamily="18" charset="0"/>
              </a:rPr>
              <a:t>IERI...</a:t>
            </a:r>
          </a:p>
          <a:p>
            <a:endParaRPr lang="ro-RO" dirty="0">
              <a:solidFill>
                <a:srgbClr val="0070C0"/>
              </a:solidFill>
              <a:latin typeface="Bodoni MT Black" panose="02070A03080606020203" pitchFamily="18" charset="0"/>
            </a:endParaRPr>
          </a:p>
          <a:p>
            <a:endParaRPr lang="ro-RO" dirty="0">
              <a:solidFill>
                <a:srgbClr val="0070C0"/>
              </a:solidFill>
              <a:latin typeface="Bodoni MT Black" panose="02070A03080606020203" pitchFamily="18" charset="0"/>
            </a:endParaRP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</a:t>
            </a:r>
            <a:r>
              <a:rPr lang="ro-RO" sz="3900" dirty="0">
                <a:solidFill>
                  <a:srgbClr val="0070C0"/>
                </a:solidFill>
                <a:latin typeface="Bodoni MT Black" panose="02070A03080606020203" pitchFamily="18" charset="0"/>
              </a:rPr>
              <a:t>AZI...</a:t>
            </a:r>
          </a:p>
          <a:p>
            <a:endParaRPr lang="ro-RO" dirty="0">
              <a:solidFill>
                <a:srgbClr val="0070C0"/>
              </a:solidFill>
              <a:latin typeface="Bodoni MT Black" panose="02070A03080606020203" pitchFamily="18" charset="0"/>
            </a:endParaRP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</a:t>
            </a:r>
            <a:r>
              <a:rPr lang="ro-RO" sz="4400" dirty="0">
                <a:solidFill>
                  <a:srgbClr val="0070C0"/>
                </a:solidFill>
                <a:latin typeface="Bodoni MT Black" panose="02070A03080606020203" pitchFamily="18" charset="0"/>
              </a:rPr>
              <a:t>MÂINE...</a:t>
            </a:r>
          </a:p>
          <a:p>
            <a:pPr marL="0" indent="0" algn="ctr">
              <a:buNone/>
            </a:pPr>
            <a:r>
              <a:rPr lang="ro-RO" sz="3500" b="1" dirty="0">
                <a:solidFill>
                  <a:srgbClr val="C00000"/>
                </a:solidFill>
                <a:latin typeface="Bodoni MT Black" panose="02070A03080606020203" pitchFamily="18" charset="0"/>
              </a:rPr>
              <a:t>VIITORUL A ÎNCEPUT DEJA! </a:t>
            </a:r>
          </a:p>
        </p:txBody>
      </p:sp>
    </p:spTree>
    <p:extLst>
      <p:ext uri="{BB962C8B-B14F-4D97-AF65-F5344CB8AC3E}">
        <p14:creationId xmlns:p14="http://schemas.microsoft.com/office/powerpoint/2010/main" val="1666881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MODINAȘ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899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28 ianuarie – O zi ca oricare alta! Și totuși nu era așa.....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D9E5075-2D47-4109-9B16-87454E28E2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611" y="2111010"/>
            <a:ext cx="4746661" cy="35599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1A70E2-B547-4C3E-9968-06711E5B8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8768" y="2948683"/>
            <a:ext cx="4896000" cy="36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03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8 martie 2021 - 23 martie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endParaRPr lang="ro-RO" dirty="0">
              <a:solidFill>
                <a:srgbClr val="0070C0"/>
              </a:solidFill>
              <a:latin typeface="Bodoni MT Black" panose="02070A03080606020203" pitchFamily="18" charset="0"/>
            </a:endParaRP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</a:t>
            </a:r>
            <a:endParaRPr lang="ro-RO" sz="4400" b="1" i="1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6B2240-CF5B-4393-8162-A3666F934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872" y="1825625"/>
            <a:ext cx="8320000" cy="46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586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2 APRILIE – PROMISIUNILE DEVENEAU REALITATE!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ro-RO" dirty="0"/>
          </a:p>
          <a:p>
            <a:pPr marL="0" indent="0">
              <a:buNone/>
            </a:pPr>
            <a:endParaRPr lang="ro-RO" dirty="0"/>
          </a:p>
          <a:p>
            <a:pPr marL="0" indent="0">
              <a:buNone/>
            </a:pPr>
            <a:endParaRPr lang="ro-RO" dirty="0"/>
          </a:p>
          <a:p>
            <a:pPr marL="0" indent="0" algn="r">
              <a:buNone/>
            </a:pPr>
            <a:r>
              <a:rPr lang="ro-RO" sz="4800" b="1" dirty="0">
                <a:solidFill>
                  <a:srgbClr val="C00000"/>
                </a:solidFill>
              </a:rPr>
              <a:t>Bună ziua,</a:t>
            </a:r>
            <a:br>
              <a:rPr lang="ro-RO" sz="4800" b="1" dirty="0">
                <a:solidFill>
                  <a:srgbClr val="C00000"/>
                </a:solidFill>
              </a:rPr>
            </a:br>
            <a:br>
              <a:rPr lang="ro-RO" sz="4800" b="1" dirty="0">
                <a:solidFill>
                  <a:srgbClr val="C00000"/>
                </a:solidFill>
              </a:rPr>
            </a:br>
            <a:r>
              <a:rPr lang="ro-RO" sz="4800" b="1" dirty="0">
                <a:solidFill>
                  <a:srgbClr val="C00000"/>
                </a:solidFill>
              </a:rPr>
              <a:t>Vă confirm faptul că s-a transferat prima tranșă (regăsiți OP-ul în anexa e-mail-ului).</a:t>
            </a:r>
            <a:br>
              <a:rPr lang="ro-RO" sz="4800" b="1" dirty="0">
                <a:solidFill>
                  <a:srgbClr val="C00000"/>
                </a:solidFill>
              </a:rPr>
            </a:br>
            <a:br>
              <a:rPr lang="ro-RO" sz="4800" b="1" dirty="0">
                <a:solidFill>
                  <a:srgbClr val="C00000"/>
                </a:solidFill>
              </a:rPr>
            </a:br>
            <a:r>
              <a:rPr lang="ro-RO" sz="4800" b="1" dirty="0">
                <a:solidFill>
                  <a:srgbClr val="0070C0"/>
                </a:solidFill>
              </a:rPr>
              <a:t>Asta da veste!!!</a:t>
            </a:r>
            <a:endParaRPr lang="ro-RO" sz="4800" b="1" dirty="0">
              <a:solidFill>
                <a:srgbClr val="0070C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013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Începutul 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91AA57-4B11-4DCD-971A-F836E94C3D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478" y="1290336"/>
            <a:ext cx="3768328" cy="50244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C19491-68FF-4AE6-B8F5-204B87E238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26" y="1264555"/>
            <a:ext cx="3807000" cy="5076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D21755-1131-4591-9DA8-C91E4F1353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326" y="3216620"/>
            <a:ext cx="4320000" cy="3240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BAA027-AF79-45DF-97DD-B2DADEF282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3674" y="0"/>
            <a:ext cx="2064000" cy="154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D8F314-09B9-4FAD-AD39-A419F860E1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6416" y="1200296"/>
            <a:ext cx="3072000" cy="2304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ED78BC-964F-4A65-9516-7950EE062D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0416" y="517445"/>
            <a:ext cx="2256000" cy="16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794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92147"/>
            <a:ext cx="8911687" cy="807313"/>
          </a:xfrm>
        </p:spPr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1 – IERI... – 16 aprilie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endParaRPr lang="ro-RO" dirty="0">
              <a:solidFill>
                <a:srgbClr val="0070C0"/>
              </a:solidFill>
              <a:latin typeface="Bodoni MT Black" panose="02070A03080606020203" pitchFamily="18" charset="0"/>
            </a:endParaRP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ro-RO" dirty="0">
                <a:solidFill>
                  <a:srgbClr val="0070C0"/>
                </a:solidFill>
                <a:latin typeface="Bodoni MT Black" panose="02070A03080606020203" pitchFamily="18" charset="0"/>
              </a:rPr>
              <a:t>                                                                 </a:t>
            </a:r>
            <a:endParaRPr lang="ro-RO" sz="4400" dirty="0">
              <a:solidFill>
                <a:srgbClr val="0070C0"/>
              </a:solidFill>
              <a:latin typeface="Bodoni MT Black" panose="02070A030806060202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A530D5-E225-4231-8792-A1BA5EBA77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82889" y="2819784"/>
            <a:ext cx="4464000" cy="334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FBE1AB-154E-4553-B517-13B32086E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04438" y="1744555"/>
            <a:ext cx="3840000" cy="288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A50D56-FB1D-40F0-9D4F-6C57D24CD7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63990" y="1677813"/>
            <a:ext cx="3072000" cy="2304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8AA5D8-C464-462B-87DB-B44EC2769C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801" y="3834000"/>
            <a:ext cx="4032000" cy="302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71948B9-6528-4FC9-8892-45A1D775374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6438" y="1142333"/>
            <a:ext cx="3840000" cy="288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14D4F2B-4E26-4604-87BB-5A9EFCFA264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4761976"/>
            <a:ext cx="1269778" cy="16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17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4 – IERI... 14 MAI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A300BF-7136-4D4F-9DE1-416CF8428B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763" y="1808473"/>
            <a:ext cx="4351338" cy="326350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7E1976-C8B4-47C2-849C-4EC7D57A1C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06707" y="3531001"/>
            <a:ext cx="3792000" cy="284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CE8623-6D1C-42A8-B638-F1E21114E0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742" y="1264555"/>
            <a:ext cx="2997000" cy="399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D89A877-9436-4E51-AD20-AFA20956BE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734" y="3910555"/>
            <a:ext cx="3600000" cy="270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075CFB-2A8B-4A80-80FA-44DED1F431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30000" y="990110"/>
            <a:ext cx="2928000" cy="21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038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5 – IERI... 17 MAI 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A7B5D1F1-B703-48A5-94CE-A464EDF1DA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63" y="1264555"/>
            <a:ext cx="2835459" cy="3778250"/>
          </a:xfr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562A354-BCA5-403E-AE77-91DD67C5F0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221186" y="3690080"/>
            <a:ext cx="4128000" cy="30960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887F96B-6090-4332-A188-E9CAAC1DF1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7675" y="1212278"/>
            <a:ext cx="2647645" cy="352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980A1B7-620E-43D2-9889-51A36764F5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20" y="3314316"/>
            <a:ext cx="4557150" cy="34200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DAA2D65-1991-4DC0-B2C4-8AA9D53BDC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8219" y="1212278"/>
            <a:ext cx="2734290" cy="20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25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7 – IERI... 26 MAI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C94B617-5768-4F45-A77E-28C6B3F9DC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84774" y="1736836"/>
            <a:ext cx="3778250" cy="2833687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8121DB-DAA3-44F1-B28F-1EABBA35BF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340" y="1264554"/>
            <a:ext cx="3741660" cy="280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34057E-C071-49FF-A5AC-311D2C1FEA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4700" y="3534310"/>
            <a:ext cx="4317300" cy="324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41D45AE-1DFD-49CC-A8AE-5449DD33EC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958" y="4100763"/>
            <a:ext cx="3501810" cy="262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CC3090-06AA-45FC-90D3-CE18CF8E7C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9895" y="1317016"/>
            <a:ext cx="3309930" cy="2484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B68B9AC-2536-46AB-B3C5-C6062CFE58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517" y="1264554"/>
            <a:ext cx="1945203" cy="25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97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... – IERI... ȘAPĂ MECANIZATĂ ELICOPTERIZATĂ CU ARMARE DISPERSĂ...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8BDDC4-1F86-4923-BEE9-8808B518A6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309" y="2042105"/>
            <a:ext cx="2835459" cy="377825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135A38-F90F-4AEE-A91B-89FC965085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57" y="1693648"/>
            <a:ext cx="3501810" cy="262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001A6A-7857-4B9F-853F-4696C95A85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810" y="2145001"/>
            <a:ext cx="4994446" cy="280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4AF178-FA89-4347-86D1-9D43911709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95" y="3897794"/>
            <a:ext cx="3741660" cy="280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FFA1298-2644-4CFC-A023-5AC04B855E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835" y="4270717"/>
            <a:ext cx="1416829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814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LUMINII DE ...IUNIE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B4F6CD-9AB5-4720-8B63-A66C8C9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5106" y="1736837"/>
            <a:ext cx="3778250" cy="2833687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937BDB8-C11A-46CA-8B18-74A3ED1E83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1075" y="1905000"/>
            <a:ext cx="3618000" cy="4824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E2F2F1-BAE1-4A3F-8D84-6535791AD5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4485" y="1264555"/>
            <a:ext cx="4509180" cy="338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756BD9-8924-42A4-85CC-1700B54E96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720" y="4954854"/>
            <a:ext cx="2062710" cy="15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18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Z – IERI... IULIE ADUCE O PRIVIRE DE ANSAMBLU...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D3EE6A-5854-4358-9D08-98E3485228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30" y="1722634"/>
            <a:ext cx="4290091" cy="24120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AFAAB62-414D-48CB-8A34-1D799FAAC0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911" y="3793158"/>
            <a:ext cx="5122508" cy="288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AB42E1-AFE2-4DB5-9A01-36A113DB9D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3281" y="1786842"/>
            <a:ext cx="4546229" cy="255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3AE2C5-3649-42B8-B034-C153B88008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483" y="4503896"/>
            <a:ext cx="3201575" cy="180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DA3357-F5B5-4C3C-872A-C0A6129053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5272" y="4842000"/>
            <a:ext cx="2369166" cy="13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325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„nu mai țin minte a câta era” – IERI...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16E00F4-1A03-4605-849D-330108F9BB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44830" y="1572920"/>
            <a:ext cx="3839999" cy="28800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2E1E1B-479A-4AA9-B64C-4B7E163DD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829" y="4316814"/>
            <a:ext cx="4226074" cy="2376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74FE32F-6A4D-4A1B-8430-8655C29762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10219" y="2004920"/>
            <a:ext cx="2688000" cy="201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EF0D36-52D3-46A4-B77A-7917BDA465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188025" y="4442814"/>
            <a:ext cx="2832000" cy="212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48A5BD-16A4-4E18-AF98-3BAC5B0DE9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39075" y="1624555"/>
            <a:ext cx="2880000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29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n – IERI... 14 MAI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8F830D-890E-455A-803A-DEA27CBA06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02984" y="2475712"/>
            <a:ext cx="3778250" cy="2833687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300F23-17FD-40C2-9060-7F8C62F590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325" y="1264555"/>
            <a:ext cx="3942000" cy="525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E42086-61DD-4365-9376-AF368EE82C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78552" y="2152555"/>
            <a:ext cx="4992000" cy="37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44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...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BB5B9F-6B83-4954-84DB-016A96087C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428" y="1246076"/>
            <a:ext cx="5037666" cy="37782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5296EB-5EB9-4E94-8A22-AA1485B6EF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60400" y="3350326"/>
            <a:ext cx="4464000" cy="334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5D256E-8796-4BB4-A1CE-59A8A8DC8E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851094" y="1044110"/>
            <a:ext cx="3360000" cy="252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382D67F-69BB-4E93-8435-888A1BD3A0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66024" y="820693"/>
            <a:ext cx="3360000" cy="252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9D6A5F-9747-4C4C-9DCC-A0CB1CE6E2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539" y="4397339"/>
            <a:ext cx="2928000" cy="2196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B65B1DB-5280-4D8F-9065-3DBBB1E21F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524" y="4889326"/>
            <a:ext cx="1458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961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IAR MÂINE ESTE O NOUĂ ZI... ÎN ARTĂ ȘI ÎN VIAȚĂ!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9592E80-977B-4953-BEEF-875528AA1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32785" y="1481181"/>
            <a:ext cx="2975999" cy="22320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867834-6541-496D-AEF2-40C07F57B1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28351" y="4052229"/>
            <a:ext cx="3552000" cy="266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904E002-67AF-4D2D-BE53-FCB282A21B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992494" y="2744902"/>
            <a:ext cx="3696000" cy="2772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92D58DA-7024-44E6-88F7-FAB89881B9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784" y="4130902"/>
            <a:ext cx="1809000" cy="2412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5A6BB6-6526-4077-A172-C84F703D87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98612" y="1739181"/>
            <a:ext cx="2064000" cy="15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313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ȘI NE APROPIAM DE FINALIZAREA UNUI PROIECT MINUNAT... iulie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7C7811C-636B-4216-B2D7-C4324015D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88" y="1539875"/>
            <a:ext cx="2124231" cy="377825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2D9A71F-D550-480F-9C42-074F63F9FC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745" y="2087322"/>
            <a:ext cx="4290105" cy="241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0F9B01-DE2F-4E64-AE97-AC92738620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0990" y="2845942"/>
            <a:ext cx="2185949" cy="388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97788E-6F8B-4AD8-8837-CA80A6C9F5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745" y="4681942"/>
            <a:ext cx="3649795" cy="2052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8FB137-FF22-41FA-BDF7-12608FECF2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3255" y="4499322"/>
            <a:ext cx="2881418" cy="16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9872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ZIUA 1  </a:t>
            </a:r>
            <a:r>
              <a:rPr lang="ro-RO">
                <a:solidFill>
                  <a:srgbClr val="0070C0"/>
                </a:solidFill>
                <a:latin typeface="Arial Black" panose="020B0A04020102020204" pitchFamily="34" charset="0"/>
              </a:rPr>
              <a:t>– ACUM!!!</a:t>
            </a:r>
            <a:endParaRPr lang="ro-RO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0ACD99-6CDA-462D-AFE6-AE8105C7E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25" y="1264555"/>
            <a:ext cx="3312000" cy="24840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B9E160-6B56-40D7-B3B4-70D4E6FB11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525" y="3952360"/>
            <a:ext cx="3600000" cy="270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BD305CF-5CF8-44D2-9428-2C69548B74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759" y="1264555"/>
            <a:ext cx="3360000" cy="2520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E4992A0-520B-4AD1-9555-CB62799EE9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7542" y="3848712"/>
            <a:ext cx="3984000" cy="29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5787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2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MESH-UL / TOTEMUL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516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OFERTA ȘCOLII – O NOUĂ PERSPECTIVĂ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6B2A0A2-C7AE-4EB8-B481-260381F526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04760" y="1212013"/>
            <a:ext cx="2470500" cy="4392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A29F8-BDB6-44E6-80E0-6572954853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8789" y="1325563"/>
            <a:ext cx="1774890" cy="532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07AC57-E960-41A9-A9BE-E42241572E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510" y="2492903"/>
            <a:ext cx="2369250" cy="421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9A30C2-8167-4E72-A2BD-3A06D2F317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4996" y="1212013"/>
            <a:ext cx="2727000" cy="3636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C0F39C1-C60F-46A2-A42F-65E815E2B7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3021" y="4355916"/>
            <a:ext cx="3840000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8993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3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HOLURILE ATELIERULUI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2796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HOLURILE ATELIERELOR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75D73BC-1405-412C-A582-6F01AEAD9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8222" y="1459663"/>
            <a:ext cx="4226066" cy="2376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FE8EBB-BAFC-4093-AC49-5A6FA9DC2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985" y="3922309"/>
            <a:ext cx="5186539" cy="2916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2E55E26-CD8F-479D-9610-CD50BCDBA0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0254" y="1215000"/>
            <a:ext cx="3321000" cy="442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9FA03F-F80E-45FA-8EE8-4C407602C0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51254" y="2374309"/>
            <a:ext cx="3348000" cy="4464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8F4CD2-0848-4EBD-A0D0-D34F80473D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2889" y="4518000"/>
            <a:ext cx="3120000" cy="23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3677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HOLURILE ATELIERELOR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89EF86-5A97-4B22-A651-D8DB27FA6E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1948" y="2649366"/>
            <a:ext cx="3839999" cy="288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30602D-AA7B-421B-8C6E-BF9FC167D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8000" y="3545418"/>
            <a:ext cx="4224000" cy="316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175049-489B-40E2-B9C2-2CF74413D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861" y="1578038"/>
            <a:ext cx="3936000" cy="295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9D7BE4-D844-4EB6-B742-A6554557F2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2221" y="360582"/>
            <a:ext cx="2214000" cy="29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9409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4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ATELIER MECANICI AUTO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3659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HOLURILE ATELIERELOR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14D081B-D7DB-4B2C-9C7D-F94E5163FD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40000" y="1905000"/>
            <a:ext cx="4511999" cy="3384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8DF0ED-584E-448F-9100-CD35D0309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565" y="2106000"/>
            <a:ext cx="3564000" cy="4752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3C902D-2550-4196-9911-BAFC8AAA80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434" y="2178000"/>
            <a:ext cx="3456000" cy="46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1472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5 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HIDROIZOLAȚIA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7093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HIDROIZOLAȚIA...ATELIERELE!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CC2CC8-B885-4C69-80E5-3FDC96A153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2913" y="3999430"/>
            <a:ext cx="3503999" cy="262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30693B-1895-42A0-B252-6150000A76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51" y="1264555"/>
            <a:ext cx="3837600" cy="288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CD93EE-90CE-4F5F-BB06-490BCE5EE9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8516" y="1078786"/>
            <a:ext cx="2620628" cy="349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0E1EE2-3A74-41F3-A405-A4CEA16AA0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279" y="3429000"/>
            <a:ext cx="2485543" cy="331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C1E0804-B7AC-44B0-A744-682DA89E87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7876" y="1184570"/>
            <a:ext cx="1882349" cy="334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4A4EFB-C1AE-4A53-9A94-DC589E0D2F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6959" y="4570786"/>
            <a:ext cx="3905919" cy="21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7953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6 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CANTINA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3070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CANTINA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B70F80-FA83-48EC-A56E-A56B429FAB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5208" y="1155844"/>
            <a:ext cx="5037666" cy="38177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AD8FBDD-5A9F-4F40-80CB-AA1D5AF22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84" y="2558266"/>
            <a:ext cx="3105000" cy="4140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24E531-54D8-4F58-899B-B7B3814605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6874" y="4034266"/>
            <a:ext cx="3552000" cy="26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4839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7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SPĂLĂTORIA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CENTRALA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7033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SPĂLĂTORIE / CENTRALĂ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F1A9AB-B34E-4B57-8180-862BD2AEA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8243" y="1174751"/>
            <a:ext cx="2833687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02C90C-B0D5-4DA5-94B5-7F1889FBD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244" y="1553890"/>
            <a:ext cx="3510000" cy="468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58AB8E-06EE-49A5-9E6B-EF331B1C4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2758" y="3429000"/>
            <a:ext cx="2511000" cy="334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B27105-D18A-4F3D-8157-490FFFD7C4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6444" y="1264555"/>
            <a:ext cx="3036029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4769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SPĂLĂTORIE / CENTRALĂ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6EE30E0-8791-4182-96E0-C3EB5D183E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184" y="1264555"/>
            <a:ext cx="2833687" cy="3778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FB84CF2-1B5A-4A28-ABA1-7843BABB3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6435" y="1242000"/>
            <a:ext cx="4212000" cy="561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5FCDB38-6BE4-467E-9DC2-2905C3A13F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8125" y="1584000"/>
            <a:ext cx="2772909" cy="49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9762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8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CABLURILE ELCTRICE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CABLURI ELECTRICE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07647F-74DF-4765-9261-2C8E9AC42B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9844" y="1434958"/>
            <a:ext cx="2833687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BD397A-43E7-41E0-BE47-E943AF6944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8088" y="1828800"/>
            <a:ext cx="3699000" cy="4932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B2418-507D-42F4-9D22-494248163F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2960" y="1147104"/>
            <a:ext cx="3618000" cy="48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1360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CABLURI ELECTRICE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C5EEA2C-C2D3-48AA-9FC4-9E9C9AD3A9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6007" y="1539875"/>
            <a:ext cx="2833687" cy="3778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D0C32E-0A09-4BFA-914C-937A5AF9C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7867" y="2208944"/>
            <a:ext cx="3429000" cy="457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70D777-712C-4D21-8E8B-BB925A0B6E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464" y="1301890"/>
            <a:ext cx="3699000" cy="49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146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9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CANCELARIA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6670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CANCELARIA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D238C8-62FF-4A12-A23D-78CA894731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3900" y="1414409"/>
            <a:ext cx="5037666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134CF0-34D0-4383-A390-A3E4795FE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291" y="2503470"/>
            <a:ext cx="5568000" cy="41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359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CANCELARIA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EBDC921-90E8-4697-BB24-5E159AE876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77712" y="146411"/>
            <a:ext cx="3458052" cy="460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DCE677-1FA7-4F27-B471-96345CBBB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70" y="3186000"/>
            <a:ext cx="4896000" cy="367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16F97A-0ED1-4702-80D9-65D4F91680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28" y="1417834"/>
            <a:ext cx="2835000" cy="3780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0D940B-FA2C-4180-905E-D879987EB2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937614"/>
            <a:ext cx="5967557" cy="165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199D5A-23EB-4E1B-9868-A9D730C65E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6265" y="1158699"/>
            <a:ext cx="3264000" cy="24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9921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10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SECRETARIATUL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980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SECRETARIAT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02B463-B011-4DF5-8056-FCD99C6D4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271" y="1539875"/>
            <a:ext cx="5037666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21196E-A0D0-4FE8-BC0C-2796D5943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414427"/>
            <a:ext cx="5712000" cy="428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6796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11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CABINET DIRECTOR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29516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CABINET DIRECTOR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6A797E-EA7C-4AE5-A703-8B714D2033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9169" y="1220845"/>
            <a:ext cx="2835459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9A2458-4E2F-4430-BF9F-1ABAD2B30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4628" y="3109970"/>
            <a:ext cx="4988880" cy="374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6FB7AE-56D3-41AC-A1B8-3B158F6A4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06" y="2085654"/>
            <a:ext cx="3701308" cy="493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2CE611-A655-4978-990C-2B51344ED8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1372" y="159000"/>
            <a:ext cx="2620628" cy="34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3245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LOGOU-UL - CABINET DIRECTOR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B6FF1F8-2D2C-4D65-B033-A0D4588A24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5398" y="1774005"/>
            <a:ext cx="5034518" cy="37782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B25FB6-2265-4AD5-B0D9-4ECDA363F4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356" y="3189001"/>
            <a:ext cx="2646000" cy="352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FE0DFA-374F-45A3-8ACF-F6A08DEEC4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6749" y="3179560"/>
            <a:ext cx="2781000" cy="37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3233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12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CĂMINUL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2375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UȘILE LA CĂMIN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392495-6033-483A-A4FE-943072B277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8888" y="1469187"/>
            <a:ext cx="2391785" cy="51784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CBD292-C4F5-4DA2-8F21-08344B207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1607" y="1319612"/>
            <a:ext cx="2460870" cy="53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166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13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VESTIARE SALA DE SPORT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328143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VESTIARE – SALA DE SPORT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0B8DB-C4E7-43C8-8BC2-EAF5CC79E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2A1CB4-D000-4A56-B149-4DE7CA8DE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000" y="1430411"/>
            <a:ext cx="3888000" cy="518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588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14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ȚEVILE PLUVIALE DIN ȘCOALĂ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64457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ȘCOALA NOASTRĂ ESTE ÎN RENOVARE...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8F411A-917D-4073-931F-8149F85AE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143" y="1434957"/>
            <a:ext cx="1745226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1394FE-8C67-483E-BAB0-B56F33E05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029" y="2599362"/>
            <a:ext cx="5520000" cy="414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FE92FD-823B-4F02-A0A0-A5719048E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3857" y="1736333"/>
            <a:ext cx="3186000" cy="42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98116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15 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MAGAZIA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61621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MAGAZIA...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EE6AE8-ED10-43D5-A604-6CA5651C7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252" y="1264555"/>
            <a:ext cx="3695999" cy="277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8D13AA-06AF-4142-B9B4-8B1187C91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4302" y="3587340"/>
            <a:ext cx="4128000" cy="309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B1AC28-49D1-4F74-B606-F751B93AC6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7373" y="23340"/>
            <a:ext cx="2673000" cy="3564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1697F2-BE7B-42DA-91A6-BF6C65EC31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5101" y="2650555"/>
            <a:ext cx="2970000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3407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GARDUL NOSTRU!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16 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GARDUL VOPSIT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94435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GARDUL...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76D34EE-7140-40E3-A539-ED4B6626E9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170" y="1712360"/>
            <a:ext cx="2124231" cy="3778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F996AC-9395-4505-AC92-E0C502379A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7934" y="1502047"/>
            <a:ext cx="2874109" cy="5112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8F0F96-6051-40A8-BCD0-0AD33E5717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5079" y="739739"/>
            <a:ext cx="2752669" cy="489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7FDCFF8-470B-4510-B1D9-4CB3EA7186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109608"/>
            <a:ext cx="2538000" cy="3384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34035D-EA37-4BE1-B74E-F2186F1331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6061" y="4016949"/>
            <a:ext cx="2025000" cy="27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68952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DARURI MULTE!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5B1-FDAF-4B01-9BE7-877A05F45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79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17 </a:t>
            </a:r>
          </a:p>
          <a:p>
            <a:pPr marL="0" indent="0" algn="ctr">
              <a:buNone/>
            </a:pPr>
            <a:r>
              <a:rPr lang="ro-RO" sz="9600" b="1" dirty="0">
                <a:solidFill>
                  <a:srgbClr val="C00000"/>
                </a:solidFill>
                <a:latin typeface="Arial Black" panose="020B0A04020102020204" pitchFamily="34" charset="0"/>
              </a:rPr>
              <a:t>ROSE</a:t>
            </a:r>
          </a:p>
          <a:p>
            <a:pPr marL="0" indent="0" algn="ctr">
              <a:buNone/>
            </a:pPr>
            <a:endParaRPr lang="ro-RO" sz="6000" b="1" dirty="0">
              <a:solidFill>
                <a:srgbClr val="C0000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86474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A32B-6AA8-4AD5-99C5-FAEC7980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53" y="624110"/>
            <a:ext cx="10417996" cy="1280890"/>
          </a:xfrm>
        </p:spPr>
        <p:txBody>
          <a:bodyPr/>
          <a:lstStyle/>
          <a:p>
            <a:pPr algn="ctr"/>
            <a:r>
              <a:rPr lang="ro-RO" b="1" dirty="0">
                <a:solidFill>
                  <a:srgbClr val="0070C0"/>
                </a:solidFill>
                <a:latin typeface="Arial Black" panose="020B0A04020102020204" pitchFamily="34" charset="0"/>
              </a:rPr>
              <a:t>ROSE – GURA DE OXIGEN 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616476-E5D8-4CC1-B876-6B100DF72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251" y="1404135"/>
            <a:ext cx="5037666" cy="3778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D8B242-C70B-4484-A272-0B7BFE6A0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9436" y="3477001"/>
            <a:ext cx="6390793" cy="29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8541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 CURĂȚENIA DIN SPATELE CĂMINULUI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F8309EF-762A-4ADC-8ED1-E6F5640C2A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49925" y="2864704"/>
            <a:ext cx="2833687" cy="37782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8EEC3F-8574-496D-B219-BD4CCBB10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341" y="1854954"/>
            <a:ext cx="3591000" cy="478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32D309-DD0C-42F4-85D6-CDBFD6E22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7000" y="1732908"/>
            <a:ext cx="3645000" cy="48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9997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ALTE POVEȘTI... CURĂȚENIA DIN SPATELE CĂMINULUI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9EDB6FC-5095-4353-90E0-09F435E3ED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8522" y="2215794"/>
            <a:ext cx="2833687" cy="3778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CF96FD-91B9-4586-82F7-A67D1BBC4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500" y="1710000"/>
            <a:ext cx="3861000" cy="514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423B26D-75CC-493B-842C-6B03D20F2B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0308" y="2070000"/>
            <a:ext cx="3321000" cy="44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55191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CINE ȘTIE CE POVEȘTI NE VOR MAI TRECE PRIN CAP...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90BE373-206F-47D2-87E2-5AE8962F1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575" y="2133600"/>
            <a:ext cx="9984037" cy="3777622"/>
          </a:xfrm>
        </p:spPr>
        <p:txBody>
          <a:bodyPr>
            <a:normAutofit/>
          </a:bodyPr>
          <a:lstStyle/>
          <a:p>
            <a:pPr algn="ctr"/>
            <a:r>
              <a:rPr lang="ro-RO" sz="3600" dirty="0">
                <a:solidFill>
                  <a:srgbClr val="FF0000"/>
                </a:solidFill>
                <a:latin typeface="Arial Black" panose="020B0A04020102020204" pitchFamily="34" charset="0"/>
              </a:rPr>
              <a:t>... </a:t>
            </a:r>
            <a:r>
              <a:rPr lang="ro-RO" sz="4000" dirty="0">
                <a:solidFill>
                  <a:srgbClr val="FF0000"/>
                </a:solidFill>
                <a:latin typeface="Arial Black" panose="020B0A04020102020204" pitchFamily="34" charset="0"/>
              </a:rPr>
              <a:t>DAR, INDIFERENT DE POVESTE, SĂ NU UITAȚI CĂ FACEȚI PARTE DIN UNIVERSUL DE LA STURDZA – UNIC PRIN SAVOAREA LUI....</a:t>
            </a:r>
          </a:p>
        </p:txBody>
      </p:sp>
    </p:spTree>
    <p:extLst>
      <p:ext uri="{BB962C8B-B14F-4D97-AF65-F5344CB8AC3E}">
        <p14:creationId xmlns:p14="http://schemas.microsoft.com/office/powerpoint/2010/main" val="219829988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552</TotalTime>
  <Words>404</Words>
  <Application>Microsoft Office PowerPoint</Application>
  <PresentationFormat>Widescreen</PresentationFormat>
  <Paragraphs>134</Paragraphs>
  <Slides>59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6" baseType="lpstr">
      <vt:lpstr>Arial</vt:lpstr>
      <vt:lpstr>Arial Black</vt:lpstr>
      <vt:lpstr>Bodoni MT Black</vt:lpstr>
      <vt:lpstr>Century Gothic</vt:lpstr>
      <vt:lpstr>Comic Sans MS</vt:lpstr>
      <vt:lpstr>Wingdings 3</vt:lpstr>
      <vt:lpstr>Wisp</vt:lpstr>
      <vt:lpstr>POVESTEA UNOR LUNI DIN VIAȚA UNOR OAMENI!</vt:lpstr>
      <vt:lpstr>POVEȘTI...!</vt:lpstr>
      <vt:lpstr>28 ianuarie – O zi ca oricare alta! Și totuși nu era așa.....</vt:lpstr>
      <vt:lpstr>8 martie 2021 - 23 martie 2021</vt:lpstr>
      <vt:lpstr>2 APRILIE – PROMISIUNILE DEVENEAU REALITATE!</vt:lpstr>
      <vt:lpstr>Începutul ...</vt:lpstr>
      <vt:lpstr>ZIUA 1 – IERI... – 16 aprilie 2021</vt:lpstr>
      <vt:lpstr>ZIUA 4 – IERI... 14 MAI </vt:lpstr>
      <vt:lpstr>ZIUA 5 – IERI... 17 MAI </vt:lpstr>
      <vt:lpstr>ZIUA 7 – IERI... 26 MAI </vt:lpstr>
      <vt:lpstr>ZIUA ... – IERI... ȘAPĂ MECANIZATĂ ELICOPTERIZATĂ CU ARMARE DISPERSĂ... </vt:lpstr>
      <vt:lpstr>ZIUA LUMINII DE ...IUNIE</vt:lpstr>
      <vt:lpstr>ZIUA Z – IERI... IULIE ADUCE O PRIVIRE DE ANSAMBLU...</vt:lpstr>
      <vt:lpstr>ZIUA „nu mai țin minte a câta era” – IERI...</vt:lpstr>
      <vt:lpstr>ZIUA n – IERI... 14 MAI </vt:lpstr>
      <vt:lpstr>ZIUA ... </vt:lpstr>
      <vt:lpstr>IAR MÂINE ESTE O NOUĂ ZI... ÎN ARTĂ ȘI ÎN VIAȚĂ! </vt:lpstr>
      <vt:lpstr>ȘI NE APROPIAM DE FINALIZAREA UNUI PROIECT MINUNAT... iulie</vt:lpstr>
      <vt:lpstr>ZIUA 1  – ACUM!!!</vt:lpstr>
      <vt:lpstr>ALTE POVEȘTI...!</vt:lpstr>
      <vt:lpstr>OFERTA ȘCOLII – O NOUĂ PERSPECTIVĂ</vt:lpstr>
      <vt:lpstr>ALTE POVEȘTI...!</vt:lpstr>
      <vt:lpstr>HOLURILE ATELIERELOR</vt:lpstr>
      <vt:lpstr>HOLURILE ATELIERELOR</vt:lpstr>
      <vt:lpstr>ALTE POVEȘTI...!</vt:lpstr>
      <vt:lpstr>HOLURILE ATELIERELOR</vt:lpstr>
      <vt:lpstr>ALTE POVEȘTI...!</vt:lpstr>
      <vt:lpstr>HIDROIZOLAȚIA...ATELIERELE! </vt:lpstr>
      <vt:lpstr>ALTE POVEȘTI...!</vt:lpstr>
      <vt:lpstr>CANTINA</vt:lpstr>
      <vt:lpstr>ALTE POVEȘTI...!</vt:lpstr>
      <vt:lpstr>SPĂLĂTORIE / CENTRALĂ</vt:lpstr>
      <vt:lpstr>SPĂLĂTORIE / CENTRALĂ</vt:lpstr>
      <vt:lpstr>ALTE POVEȘTI...!</vt:lpstr>
      <vt:lpstr>CABLURI ELECTRICE</vt:lpstr>
      <vt:lpstr>CABLURI ELECTRICE</vt:lpstr>
      <vt:lpstr>ALTE POVEȘTI...!</vt:lpstr>
      <vt:lpstr>CANCELARIA </vt:lpstr>
      <vt:lpstr>CANCELARIA </vt:lpstr>
      <vt:lpstr>ALTE POVEȘTI...!</vt:lpstr>
      <vt:lpstr>SECRETARIAT </vt:lpstr>
      <vt:lpstr>ALTE POVEȘTI...!</vt:lpstr>
      <vt:lpstr>CABINET DIRECTOR</vt:lpstr>
      <vt:lpstr>LOGOU-UL - CABINET DIRECTOR</vt:lpstr>
      <vt:lpstr>ALTE POVEȘTI...!</vt:lpstr>
      <vt:lpstr>UȘILE LA CĂMIN</vt:lpstr>
      <vt:lpstr>ALTE POVEȘTI...!</vt:lpstr>
      <vt:lpstr>VESTIARE – SALA DE SPORT</vt:lpstr>
      <vt:lpstr>ALTE POVEȘTI...!</vt:lpstr>
      <vt:lpstr>ȘCOALA NOASTRĂ ESTE ÎN RENOVARE...</vt:lpstr>
      <vt:lpstr>ALTE POVEȘTI...!</vt:lpstr>
      <vt:lpstr>MAGAZIA...</vt:lpstr>
      <vt:lpstr>GARDUL NOSTRU!</vt:lpstr>
      <vt:lpstr>GARDUL...</vt:lpstr>
      <vt:lpstr>DARURI MULTE!</vt:lpstr>
      <vt:lpstr>ROSE – GURA DE OXIGEN ...</vt:lpstr>
      <vt:lpstr>ALTE POVEȘTI... CURĂȚENIA DIN SPATELE CĂMINULUI</vt:lpstr>
      <vt:lpstr>ALTE POVEȘTI... CURĂȚENIA DIN SPATELE CĂMINULUI</vt:lpstr>
      <vt:lpstr>CINE ȘTIE CE POVEȘTI NE VOR MAI TRECE PRIN CAP...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POVESTEA UNUI LOC – MODINAȘ, așa ca în povești!!!</dc:title>
  <dc:creator>Cristina Bida</dc:creator>
  <cp:lastModifiedBy>Cristina Bida</cp:lastModifiedBy>
  <cp:revision>28</cp:revision>
  <dcterms:created xsi:type="dcterms:W3CDTF">2021-08-24T19:51:00Z</dcterms:created>
  <dcterms:modified xsi:type="dcterms:W3CDTF">2021-10-29T19:09:09Z</dcterms:modified>
</cp:coreProperties>
</file>